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68" r:id="rId2"/>
    <p:sldId id="285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0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86" r:id="rId23"/>
    <p:sldId id="287" r:id="rId24"/>
    <p:sldId id="288" r:id="rId25"/>
    <p:sldId id="276" r:id="rId26"/>
    <p:sldId id="277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05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1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2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6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0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3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53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1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1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8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72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3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25.xml"/><Relationship Id="rId5" Type="http://schemas.openxmlformats.org/officeDocument/2006/relationships/image" Target="../media/image5.emf"/><Relationship Id="rId10" Type="http://schemas.openxmlformats.org/officeDocument/2006/relationships/slide" Target="slide22.xml"/><Relationship Id="rId4" Type="http://schemas.openxmlformats.org/officeDocument/2006/relationships/image" Target="../media/image4.emf"/><Relationship Id="rId9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Meine </a:t>
            </a:r>
            <a:r>
              <a:rPr lang="en-US" sz="3200" dirty="0" err="1"/>
              <a:t>Pflanzen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B708FC-8F7B-965B-0241-A8E7A04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0" y="89545"/>
            <a:ext cx="8460000" cy="54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Pflanze</a:t>
            </a:r>
            <a:r>
              <a:rPr lang="en-US" sz="3200" dirty="0"/>
              <a:t> </a:t>
            </a:r>
            <a:r>
              <a:rPr lang="en-US" sz="3200" dirty="0" err="1"/>
              <a:t>hinzufügen</a:t>
            </a:r>
            <a:endParaRPr lang="en-US" sz="3200" dirty="0"/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Gespeicherte</a:t>
            </a:r>
            <a:r>
              <a:rPr lang="en-US" sz="3200" dirty="0"/>
              <a:t> </a:t>
            </a:r>
            <a:r>
              <a:rPr lang="en-US" sz="3200" dirty="0" err="1"/>
              <a:t>Pflanze</a:t>
            </a:r>
            <a:r>
              <a:rPr lang="en-US" sz="3200" dirty="0"/>
              <a:t> </a:t>
            </a:r>
            <a:r>
              <a:rPr lang="en-US" sz="3200" dirty="0" err="1"/>
              <a:t>bearbeiten</a:t>
            </a:r>
            <a:r>
              <a:rPr lang="en-US" sz="3200" dirty="0"/>
              <a:t>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0" y="269392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00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392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0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00" y="269392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16" name="Grafik 1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0" y="1690688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Grafik 1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00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Grafik 1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88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9" name="Grafik 1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0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0" name="Grafik 2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00" y="1690688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einer benutzerfreundlichen Oberfläche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Umsetzung 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Garden-Spot Modal </a:t>
            </a:r>
            <a:r>
              <a:rPr lang="en-US" sz="3200" dirty="0" err="1"/>
              <a:t>einbinden</a:t>
            </a:r>
            <a:endParaRPr lang="en-US" sz="3200" dirty="0"/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C531FA73-F209-483E-C8D5-EA9E75F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Garden-Spot Modal </a:t>
            </a:r>
            <a:r>
              <a:rPr lang="en-US" sz="3200" dirty="0" err="1"/>
              <a:t>öffnen</a:t>
            </a:r>
            <a:endParaRPr lang="en-US" sz="3200" dirty="0"/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Header </a:t>
            </a:r>
            <a:r>
              <a:rPr lang="en-US" sz="3200" dirty="0" err="1"/>
              <a:t>einbinden</a:t>
            </a:r>
            <a:endParaRPr lang="en-US" sz="3200" dirty="0"/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272</Words>
  <Application>Microsoft Macintosh PowerPoint</Application>
  <PresentationFormat>Breitbild</PresentationFormat>
  <Paragraphs>69</Paragraphs>
  <Slides>27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5</cp:revision>
  <dcterms:created xsi:type="dcterms:W3CDTF">2025-06-01T08:40:43Z</dcterms:created>
  <dcterms:modified xsi:type="dcterms:W3CDTF">2025-06-02T10:38:52Z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